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84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A8E0-FE97-4B35-A499-A7E8F64D443A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2243-BCB8-4B41-934D-90439661EE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76D75-83CF-3751-B60C-683F6197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9500"/>
            <a:ext cx="9144000" cy="2387600"/>
          </a:xfrm>
        </p:spPr>
        <p:txBody>
          <a:bodyPr anchor="b"/>
          <a:lstStyle>
            <a:lvl1pPr algn="ctr">
              <a:defRPr sz="6000" b="1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99F5B2-27C3-BB11-9DF9-913BE57C3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44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D0CC3-D6AC-0DDF-76A6-ADD076AF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C1421E-9CC2-7BE4-C26F-5738506D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EB13CDE-D99C-4201-977F-9EDED63CD5E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AA15552-2723-7C21-FC0E-11DDDBB08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3"/>
          <a:stretch/>
        </p:blipFill>
        <p:spPr>
          <a:xfrm>
            <a:off x="3150811" y="6050294"/>
            <a:ext cx="9041189" cy="811162"/>
          </a:xfrm>
          <a:prstGeom prst="rect">
            <a:avLst/>
          </a:prstGeom>
        </p:spPr>
      </p:pic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EF4F3646-B811-AF4E-CF29-1850C4EC2097}"/>
              </a:ext>
            </a:extLst>
          </p:cNvPr>
          <p:cNvSpPr/>
          <p:nvPr userDrawn="1"/>
        </p:nvSpPr>
        <p:spPr>
          <a:xfrm rot="5400000">
            <a:off x="3213579" y="5890772"/>
            <a:ext cx="908023" cy="103356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56210DF-CF81-6318-DC85-C129931660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07"/>
          <a:stretch/>
        </p:blipFill>
        <p:spPr>
          <a:xfrm>
            <a:off x="6361043" y="0"/>
            <a:ext cx="5830957" cy="1818861"/>
          </a:xfrm>
          <a:prstGeom prst="rect">
            <a:avLst/>
          </a:prstGeom>
        </p:spPr>
      </p:pic>
      <p:sp>
        <p:nvSpPr>
          <p:cNvPr id="24" name="Marcador de fecha 3">
            <a:extLst>
              <a:ext uri="{FF2B5EF4-FFF2-40B4-BE49-F238E27FC236}">
                <a16:creationId xmlns:a16="http://schemas.microsoft.com/office/drawing/2014/main" id="{1DD301C6-F8A3-8480-0A99-2FD41B3D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781878" cy="365125"/>
          </a:xfrm>
        </p:spPr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25" name="Marcador de número de diapositiva 5">
            <a:extLst>
              <a:ext uri="{FF2B5EF4-FFF2-40B4-BE49-F238E27FC236}">
                <a16:creationId xmlns:a16="http://schemas.microsoft.com/office/drawing/2014/main" id="{8F6B04C1-1D08-B36E-220B-CDC1E28848B5}"/>
              </a:ext>
            </a:extLst>
          </p:cNvPr>
          <p:cNvSpPr txBox="1">
            <a:spLocks/>
          </p:cNvSpPr>
          <p:nvPr userDrawn="1"/>
        </p:nvSpPr>
        <p:spPr>
          <a:xfrm>
            <a:off x="854766" y="6356349"/>
            <a:ext cx="536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B13CDE-D99C-4201-977F-9EDED63CD5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8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3F0F4-D908-5DAB-E0D5-E2D9BAE3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CBE8D-4663-557D-7AF2-0837169A7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C1F7F-E8DB-F4B3-FB21-6F4F3F1E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01C2A-9F6F-175F-F3C6-3427174A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0664C-7632-86C6-D1C1-F2C54D67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80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56F018-81C4-651D-82AB-FCC299042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790699"/>
            <a:ext cx="2628900" cy="4386264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D432D9-93F2-2987-F07F-E627EB4C9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71574" y="1790699"/>
            <a:ext cx="7400925" cy="43862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C5F070-F57D-5D32-161D-0C50640F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207A9-AC85-2E71-F61D-C9E7DE77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349F8D-89EC-5118-5BEC-3DA92617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39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4C8EA-32AC-B652-818F-DA6A9D5E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72267"/>
            <a:ext cx="8401516" cy="617540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2ED4D-4768-BB58-9601-FE36910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300371"/>
            <a:ext cx="10334625" cy="38528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06FE5-8BC9-E5B8-377F-D33350A6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781878" cy="365125"/>
          </a:xfrm>
        </p:spPr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8E56D8-C5EF-03AF-741F-037F9A71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66" y="6356349"/>
            <a:ext cx="536712" cy="365125"/>
          </a:xfrm>
        </p:spPr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B12EFA-4D81-9FEC-79F2-2C1B0A7E4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3"/>
          <a:stretch/>
        </p:blipFill>
        <p:spPr>
          <a:xfrm>
            <a:off x="3150811" y="6050294"/>
            <a:ext cx="9041189" cy="811162"/>
          </a:xfrm>
          <a:prstGeom prst="rect">
            <a:avLst/>
          </a:prstGeom>
        </p:spPr>
      </p:pic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F23618BC-367F-989E-D3BA-509CEEE59A37}"/>
              </a:ext>
            </a:extLst>
          </p:cNvPr>
          <p:cNvSpPr/>
          <p:nvPr userDrawn="1"/>
        </p:nvSpPr>
        <p:spPr>
          <a:xfrm rot="5400000">
            <a:off x="3213579" y="5890772"/>
            <a:ext cx="908023" cy="103356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1E1A23-70E7-2C5D-39D5-9B45BEAAF7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90" y="97255"/>
            <a:ext cx="2669157" cy="11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8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A17F8-D7DF-D837-DA5E-CC12A618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75E8E-A804-E9BA-53E2-B4A08CD45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23878-FD61-8E0B-7BE9-75CAB245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52A61-71B3-874E-9AF7-CBD79190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12CD3-4FC3-FC32-12DF-CC084C06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83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9532A-F9DF-A07F-7C89-F2472394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CAFCA-0FE8-F2D5-C633-C0A664A7D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5420" y="2198687"/>
            <a:ext cx="5034380" cy="397827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F7B6C5-BE30-C8CD-7E7C-4A62AAD00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8687"/>
            <a:ext cx="5181600" cy="39782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CF8519-2237-CBE8-934C-D78D0092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2C2E4A-1923-38CE-6961-28B9F4B0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8614D4-0BC3-081C-3DB7-FF5C131F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01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DB5EC-C77D-DE37-4CFB-9F4940C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1508920"/>
            <a:ext cx="10334625" cy="66278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246D5B-7443-241D-FB04-35C68D689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792" y="22598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1B3327-1C3F-7A7B-B2CD-218E0D453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6793" y="3181351"/>
            <a:ext cx="5157787" cy="3008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22BC6E-D186-2707-1A9F-96A268F9D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3650" y="2259806"/>
            <a:ext cx="50101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6DF62-7CE5-5186-EE2E-3518D96C2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3650" y="3181349"/>
            <a:ext cx="5011738" cy="3008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AE3DB6-501D-BBA6-23A4-D34B8510A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FB83C-9DF5-503E-CDB7-B15140C3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293993-A6B4-F4E0-822E-D2BE34F2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3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3AEA5-34FD-FE74-D020-2CD37C70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53B1E4-CFAC-5A61-BC53-0B9AD4A9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2A57B0-60C5-66CE-69FC-291F4A7E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40AB60-6EAC-AA15-425B-8A2A45C6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67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792DE4-A671-F925-DE45-0A3CCB96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87CA35-C40F-73A5-34A0-DCD4AD51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CB5338-3BB8-A84F-9A4B-5A55F9F9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81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7E927-662F-29D8-ECC0-AAA7A219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6" y="1503360"/>
            <a:ext cx="3638550" cy="17732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5D8DE-144E-226D-DAEA-E3255F40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3360"/>
            <a:ext cx="6172200" cy="43576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01078-25FA-FA4C-B6FC-2AB42C5C3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475" y="3514725"/>
            <a:ext cx="3638550" cy="2354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6722FC-357F-4E9A-8515-FA02786A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7E0500-1743-7A27-BDFF-17325D13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633FBE-951E-FF05-CEBB-F250B4D3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4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52631-CF82-4D61-D507-461D6D14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1522413"/>
            <a:ext cx="3932237" cy="13430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876171-2C5A-02D1-B177-C6CBA4FA5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2413"/>
            <a:ext cx="6172200" cy="43386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E92DE-5462-3A23-6B25-B52BB5DBB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369" y="3124200"/>
            <a:ext cx="3932237" cy="2736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B9EAFB-AF31-70A5-DDE5-D7DCDCBE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EB86E4-26EF-E36E-A103-045F9B34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A1A91B-97CB-CC5B-8CB6-023D5599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01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10C1FE-66B9-3974-5789-976DBF8F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0" y="1475057"/>
            <a:ext cx="10368380" cy="544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EAB178-B01D-E0A5-4975-CBB85D359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418" y="2171701"/>
            <a:ext cx="10368381" cy="400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BCD028-74A8-A1E9-050E-CB9F4B3C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3AA0-0E30-4896-947B-07846340C6BE}" type="datetimeFigureOut">
              <a:rPr lang="es-MX" smtClean="0"/>
              <a:t>29/09/25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8738B-16E2-5FA8-2A9C-67AA6DB52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51BF0A-89EF-A148-B3B7-953155D9C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3CDE-D99C-4201-977F-9EDED63CD5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08CE0-0DC1-3613-24E3-505CCB6D6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{{TITLE</a:t>
            </a:r>
            <a:br>
              <a:rPr lang="es-MX" dirty="0"/>
            </a:br>
            <a:r>
              <a:rPr lang="es-MX" dirty="0"/>
              <a:t>OF PRESENTATION}}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A6EE94-73E0-10B5-2524-71EEBAA1B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0999"/>
            <a:ext cx="9144000" cy="1329845"/>
          </a:xfrm>
        </p:spPr>
        <p:txBody>
          <a:bodyPr/>
          <a:lstStyle/>
          <a:p>
            <a:r>
              <a:rPr lang="es-MX" dirty="0"/>
              <a:t>{{AUTHOR(S) NAME}}</a:t>
            </a:r>
          </a:p>
          <a:p>
            <a:r>
              <a:rPr lang="es-MX" dirty="0"/>
              <a:t>{{AFFILIATION}}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75A1CD-63FD-C198-303B-E1DBF2E418C7}"/>
              </a:ext>
            </a:extLst>
          </p:cNvPr>
          <p:cNvSpPr txBox="1"/>
          <p:nvPr/>
        </p:nvSpPr>
        <p:spPr>
          <a:xfrm>
            <a:off x="1465006" y="953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620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CFAF4-B46E-5158-6E18-51A772A9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LOREM IPSUM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E46BD-4554-30D8-F3ED-C1D01051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Lorem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ipsum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dolor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sit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, sed do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ut labore et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dolore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magna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ad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minim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, quis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exercitation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nisi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ut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commodo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Duis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dolor in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dolore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, sunt in culpa qui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s-MX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s-MX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</a:p>
          <a:p>
            <a:r>
              <a:rPr lang="es-MX" dirty="0" err="1">
                <a:solidFill>
                  <a:srgbClr val="7B8898"/>
                </a:solidFill>
                <a:latin typeface="Mercury SSm A"/>
              </a:rPr>
              <a:t>Element</a:t>
            </a:r>
            <a:r>
              <a:rPr lang="es-MX" dirty="0">
                <a:solidFill>
                  <a:srgbClr val="7B8898"/>
                </a:solidFill>
                <a:latin typeface="Mercury SSm A"/>
              </a:rPr>
              <a:t> 1.</a:t>
            </a:r>
          </a:p>
          <a:p>
            <a:r>
              <a:rPr lang="es-MX" dirty="0" err="1">
                <a:solidFill>
                  <a:srgbClr val="7B8898"/>
                </a:solidFill>
                <a:latin typeface="Mercury SSm A"/>
              </a:rPr>
              <a:t>Element</a:t>
            </a:r>
            <a:r>
              <a:rPr lang="es-MX" dirty="0">
                <a:solidFill>
                  <a:srgbClr val="7B8898"/>
                </a:solidFill>
                <a:latin typeface="Mercury SSm A"/>
              </a:rPr>
              <a:t> 2.</a:t>
            </a:r>
          </a:p>
          <a:p>
            <a:pPr lvl="1"/>
            <a:r>
              <a:rPr lang="es-MX" dirty="0" err="1">
                <a:solidFill>
                  <a:srgbClr val="7B8898"/>
                </a:solidFill>
                <a:latin typeface="Mercury SSm A"/>
              </a:rPr>
              <a:t>Element</a:t>
            </a:r>
            <a:r>
              <a:rPr lang="es-MX" dirty="0">
                <a:solidFill>
                  <a:srgbClr val="7B8898"/>
                </a:solidFill>
                <a:latin typeface="Mercury SSm A"/>
              </a:rPr>
              <a:t> 2.1.</a:t>
            </a: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EC38A4-8E6A-33DA-1DB1-B6DC64A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3CDE-D99C-4201-977F-9EDED63CD5E9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79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CE298-52C2-DB22-11AE-884508A8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215E4-167B-A512-4BEF-8C8FFEB7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877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105</Words>
  <Application>Microsoft Macintosh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Mercury SSm A</vt:lpstr>
      <vt:lpstr>Tema de Office</vt:lpstr>
      <vt:lpstr>{{TITLE OF PRESENTATION}}</vt:lpstr>
      <vt:lpstr>LOREM IPSUM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{{TITLE OF PRESENTATION}}</dc:title>
  <dc:creator>Victor Miguel Terron Macias</dc:creator>
  <cp:lastModifiedBy>Jezreel Mejia</cp:lastModifiedBy>
  <cp:revision>7</cp:revision>
  <dcterms:created xsi:type="dcterms:W3CDTF">2023-09-26T02:02:59Z</dcterms:created>
  <dcterms:modified xsi:type="dcterms:W3CDTF">2025-09-29T23:12:57Z</dcterms:modified>
</cp:coreProperties>
</file>